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0EDEB-6C06-4BF1-9A19-CAA86AA5E1C0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D6662-9065-499C-84AF-DCA9925F25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95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D6662-9065-499C-84AF-DCA9925F257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68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D6662-9065-499C-84AF-DCA9925F25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93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D6662-9065-499C-84AF-DCA9925F257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67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50B2-0781-E709-9043-D7BC1D8A9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36B35-424B-BC2A-B257-1924F3AD1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F6266-CD8A-1A70-4606-A4D59BEE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D00DE-215E-51C4-F874-F9AEAD57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FB34B-DE4F-29EE-059C-336225DE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5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BE6D-B028-4B7E-624A-E9E303BC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8D9E2-1B59-3C05-1FB9-18C066A8C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C80B0-952A-6E92-613B-CDE359B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74734-400B-13D6-159D-1C0D961A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CF9FA-D10B-4C49-1939-4B92C135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99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C5F6E-E92D-8ADD-CB99-D87E2A6B9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4C611-3A34-27FD-FB7B-217A67164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1B708-3211-E944-D979-BF4A1722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4EA3-DAEC-9F0F-2E22-CC1D5BF2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80A8E-F848-F1AF-ACA5-D4AC1910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34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5C2C-D58E-3A85-992B-8F4832EB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904C-ABA1-4FB3-9869-6349C514A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21139-D32C-EE2B-D726-30C1093D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4787-F16A-7513-68B2-C6CACF31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1C06-9FF1-53BB-3ADE-D70A5F97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28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6556-9FF9-D0A6-33CB-82618403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DE678-50B2-0E74-0B09-EC12F28DB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0D827-B85A-4A04-E7DF-CEECA9CF1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85DB-1C9E-A387-7480-872FA165C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A2708-756A-A213-BEF8-64C29B92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019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685C-2934-A5D0-C8DF-54AC0FE5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C760E-62BB-57AD-2427-54FFA4ED0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8B3E0-30D8-44C9-0B89-CCAA0E73B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DBCD4-C42C-1CFC-ACDD-4F1CD91D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CE7F1-4098-B57C-3614-6DB38D530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37541-9BC5-3E72-01F8-0266363B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4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027F-20C2-634A-DFE0-5BB722AE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BB055-4840-7A93-1C9D-80BA01FC7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97084-3512-29EB-0151-D29FC887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C0697-F126-6E5C-1B9C-FAE2F0CCC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02DD9-260E-8042-F840-95C431032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02A9D-A5F1-1C64-521A-AE10C0F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7C52B-D088-ED33-5B3F-15BDBBBD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727E28-0CED-1A57-7B78-3ACEFBAB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26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68BF-C58F-ED1E-D6AB-2EFBD76D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60747-3C77-8FFB-E344-D6B0AEF2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A2EAD-D175-1530-A561-3A5B73B8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A550C-DA2B-4EEE-FF13-4E81B5E6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9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9A929-CE92-7D4C-1DFC-DD07DFCA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ADFB9-E5DD-3A3F-C091-F1632413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BAFB-7518-2E73-BB4B-54ED08B2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43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62BF-AF08-68EE-4531-0EB08771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A67C0-1A43-4046-193F-D5788F517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401BC-3014-8D3D-8A1D-5A380ACAA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59345-9383-8AE6-578F-8294C428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969CA-B5F2-FEC5-3C99-F2C04619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DC987-47DC-B77E-F244-16D7B3F7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03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B0B6-C38B-4E01-4453-F0275187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39C0F-2D71-C3FE-761F-8A80ED77B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CF62A-1731-2FFC-60D8-BA4B2B634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EE9AD-E06C-3C50-A6E6-7E6F274E9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7984A-C987-1331-383F-BF54C109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04C61-5FDD-788A-8E98-38D5846C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050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E1411-ECC9-453D-0D6C-D0D1357A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DAA1-B354-D0AD-EC90-77AE45274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07216-5368-EA72-CDC1-C9E54F54E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E88A38-FFDD-45C7-81C0-C5CBA46DF47D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8CE31-55A5-E975-068C-2D67BC3A5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9F0FC-DD6C-F120-0B10-CE7EBC230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6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37791-027A-AF86-3284-3E94C1572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59887"/>
            <a:ext cx="9144000" cy="2387600"/>
          </a:xfrm>
        </p:spPr>
        <p:txBody>
          <a:bodyPr>
            <a:normAutofit/>
          </a:bodyPr>
          <a:lstStyle/>
          <a:p>
            <a:r>
              <a:rPr lang="en-GB" altLang="zh-TW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3D</a:t>
            </a:r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打印与电子工程小组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CFB728E-4B5A-7B89-9069-BC6EFFF0A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3404" y="1815996"/>
            <a:ext cx="2925191" cy="22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7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pic>
        <p:nvPicPr>
          <p:cNvPr id="18" name="ea60c23b0523682b35b4544043f32935">
            <a:hlinkClick r:id="" action="ppaction://media"/>
            <a:extLst>
              <a:ext uri="{FF2B5EF4-FFF2-40B4-BE49-F238E27FC236}">
                <a16:creationId xmlns:a16="http://schemas.microsoft.com/office/drawing/2014/main" id="{86553F48-FB33-BF05-616A-A283117A6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5638" y="902272"/>
            <a:ext cx="10100724" cy="56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189927" y="1717923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8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学习过程</a:t>
            </a:r>
            <a:endParaRPr lang="en-GB" altLang="zh-TW" sz="4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105A4-6941-C00E-5376-52E842481CCF}"/>
              </a:ext>
            </a:extLst>
          </p:cNvPr>
          <p:cNvSpPr/>
          <p:nvPr/>
        </p:nvSpPr>
        <p:spPr>
          <a:xfrm>
            <a:off x="189927" y="234155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0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组名</a:t>
            </a:r>
            <a:endParaRPr lang="en-GB" altLang="zh-TW" sz="40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40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组员</a:t>
            </a:r>
            <a:endParaRPr lang="en-GB" altLang="zh-TW" sz="40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539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4FE16A-6164-18BB-BB28-2586986FEE06}"/>
              </a:ext>
            </a:extLst>
          </p:cNvPr>
          <p:cNvSpPr/>
          <p:nvPr/>
        </p:nvSpPr>
        <p:spPr>
          <a:xfrm>
            <a:off x="189927" y="1717923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8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小车介绍</a:t>
            </a:r>
            <a:endParaRPr lang="en-GB" altLang="zh-TW" sz="4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C8E62-FDC7-C3F2-993F-4E45DA47B4B8}"/>
              </a:ext>
            </a:extLst>
          </p:cNvPr>
          <p:cNvSpPr/>
          <p:nvPr/>
        </p:nvSpPr>
        <p:spPr>
          <a:xfrm>
            <a:off x="189927" y="234155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0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组名</a:t>
            </a:r>
            <a:endParaRPr lang="en-GB" altLang="zh-TW" sz="40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40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组员</a:t>
            </a:r>
            <a:endParaRPr lang="en-GB" altLang="zh-TW" sz="40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pic>
        <p:nvPicPr>
          <p:cNvPr id="12" name="Picture 1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54AB704-1175-D7CC-2231-D7A4C439B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14" name="Picture 13" descr="A black sign with white text&#10;&#10;Description automatically generated">
            <a:extLst>
              <a:ext uri="{FF2B5EF4-FFF2-40B4-BE49-F238E27FC236}">
                <a16:creationId xmlns:a16="http://schemas.microsoft.com/office/drawing/2014/main" id="{F22DEC51-C85C-CAAB-372E-6124E1224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15" name="Picture 14" descr="A logo with text and numbers&#10;&#10;Description automatically generated">
            <a:extLst>
              <a:ext uri="{FF2B5EF4-FFF2-40B4-BE49-F238E27FC236}">
                <a16:creationId xmlns:a16="http://schemas.microsoft.com/office/drawing/2014/main" id="{9C00A5E0-1CF5-4C9F-CDEA-D522C3C95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6" name="Picture 15" descr="A blue and yellow logo&#10;&#10;Description automatically generated">
            <a:extLst>
              <a:ext uri="{FF2B5EF4-FFF2-40B4-BE49-F238E27FC236}">
                <a16:creationId xmlns:a16="http://schemas.microsoft.com/office/drawing/2014/main" id="{D99C96BC-B423-A82F-5E1C-379909BA4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61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Widescreen</PresentationFormat>
  <Paragraphs>10</Paragraphs>
  <Slides>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HGGTZH Bold</vt:lpstr>
      <vt:lpstr>Noto Sans CJK SC Black</vt:lpstr>
      <vt:lpstr>Aptos</vt:lpstr>
      <vt:lpstr>Aptos Display</vt:lpstr>
      <vt:lpstr>Arial</vt:lpstr>
      <vt:lpstr>Office Theme</vt:lpstr>
      <vt:lpstr>3D打印与电子工程小组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 Man CHOI</dc:creator>
  <cp:lastModifiedBy>Ka Man CHOI</cp:lastModifiedBy>
  <cp:revision>4</cp:revision>
  <dcterms:created xsi:type="dcterms:W3CDTF">2024-07-20T03:29:53Z</dcterms:created>
  <dcterms:modified xsi:type="dcterms:W3CDTF">2024-07-20T05:09:13Z</dcterms:modified>
</cp:coreProperties>
</file>